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37" d="100"/>
          <a:sy n="37" d="100"/>
        </p:scale>
        <p:origin x="54" y="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bg1">
                <a:tint val="100000"/>
              </a:schemeClr>
            </a:gs>
            <a:gs pos="100000">
              <a:schemeClr val="bg1">
                <a:tint val="84000"/>
                <a:shade val="84000"/>
                <a:lumMod val="9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8/17/2016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0001" y="653143"/>
            <a:ext cx="10572000" cy="4415245"/>
          </a:xfrm>
        </p:spPr>
        <p:txBody>
          <a:bodyPr/>
          <a:lstStyle/>
          <a:p>
            <a:r>
              <a:rPr lang="ja-JP" altLang="en-US" dirty="0" smtClean="0"/>
              <a:t>　　</a:t>
            </a:r>
            <a:r>
              <a:rPr lang="ja-JP" altLang="en-US" sz="6600" dirty="0" smtClean="0"/>
              <a:t>初回</a:t>
            </a:r>
            <a:r>
              <a:rPr lang="ja-JP" altLang="en-US" sz="6600" dirty="0"/>
              <a:t>限定</a:t>
            </a:r>
            <a:r>
              <a:rPr lang="ja-JP" altLang="en-US" sz="6600" dirty="0" smtClean="0"/>
              <a:t>クーポン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</a:t>
            </a:r>
            <a:r>
              <a:rPr kumimoji="1" lang="en-US" altLang="ja-JP" sz="23900" dirty="0" smtClean="0"/>
              <a:t>300</a:t>
            </a:r>
            <a:r>
              <a:rPr kumimoji="1" lang="ja-JP" altLang="en-US" sz="7200" dirty="0" smtClean="0"/>
              <a:t>円</a:t>
            </a:r>
            <a:r>
              <a:rPr kumimoji="1" lang="en-US" altLang="ja-JP" sz="7200" dirty="0" smtClean="0"/>
              <a:t>OFF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328959"/>
          </a:xfrm>
        </p:spPr>
        <p:txBody>
          <a:bodyPr>
            <a:normAutofit fontScale="92500"/>
          </a:bodyPr>
          <a:lstStyle/>
          <a:p>
            <a:r>
              <a:rPr kumimoji="1" lang="en-US" altLang="ja-JP" sz="3600" dirty="0" smtClean="0"/>
              <a:t>※</a:t>
            </a:r>
            <a:r>
              <a:rPr kumimoji="1" lang="ja-JP" altLang="en-US" sz="3600" dirty="0" smtClean="0"/>
              <a:t>　初回限定クーポンにつき、初めての方に限り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　　有効です。（他の割引サービスとの併用不可）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91518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ォータブル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TM03457503[[fn=クォータブル]]</Template>
  <TotalTime>21</TotalTime>
  <Words>1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Century Gothic</vt:lpstr>
      <vt:lpstr>Wingdings 2</vt:lpstr>
      <vt:lpstr>クォータブル</vt:lpstr>
      <vt:lpstr>　　初回限定クーポン　　 　　　300円OFF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松多利彦</dc:creator>
  <cp:lastModifiedBy>松多利彦</cp:lastModifiedBy>
  <cp:revision>3</cp:revision>
  <dcterms:created xsi:type="dcterms:W3CDTF">2016-08-17T12:48:10Z</dcterms:created>
  <dcterms:modified xsi:type="dcterms:W3CDTF">2016-08-17T13:09:40Z</dcterms:modified>
</cp:coreProperties>
</file>